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Atmospheric Particle Collection and Characterization Using SEM and EDS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Pima Community College -West Particles Team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John Langenbach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Lyra Troy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Alex Chaffon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92112" y="3998117"/>
            <a:ext cx="875100" cy="81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547394" y="3920119"/>
            <a:ext cx="528000" cy="891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355602" y="3959112"/>
            <a:ext cx="875100" cy="813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Spring Semester 2016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1898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Xerogel Synthesis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•"/>
            </a:pPr>
            <a:r>
              <a:rPr lang="en" sz="1400">
                <a:solidFill>
                  <a:srgbClr val="FFFFFF"/>
                </a:solidFill>
              </a:rPr>
              <a:t>What is xerogel?- Low density high porosity solid structure formed from the dehydration of a gel. Similar to aerogel but uses ambient pressure drying instead of supercritical drying.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•"/>
            </a:pPr>
            <a:r>
              <a:rPr lang="en" sz="1400">
                <a:solidFill>
                  <a:srgbClr val="FFFFFF"/>
                </a:solidFill>
              </a:rPr>
              <a:t>Method- Tetramethyl orthosilicate precursor, add methanol, add catalyst solution, soak sol-gel in methanol, dry at 70*C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050" y="1327162"/>
            <a:ext cx="4189801" cy="340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Spring Semester 2016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5600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Xerogel Properties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Density - 0.448g/ </a:t>
            </a: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Size - Irregular monoliths on the scale of 10^-3 m diameter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Color - Transparent with blue hue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875" y="1489825"/>
            <a:ext cx="3413225" cy="30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Spring Semester 2016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1898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Launch Results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Upon impact, xerogel samples were contaminated by dirt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Analysis by scanning electron microscopy and energy-dispersive  x-ray spectroscopy proved to be futile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826" y="1327168"/>
            <a:ext cx="4189801" cy="340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Acknowledgements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Tim Swindle - Space Grant Director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Susan Brew - Space Grant Manager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Jack Crabtree - ANSR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Silvia Kolchens - PCC Mentor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ANSR Volunteers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Aerogel.org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400"/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400"/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l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Semester 2015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 Overview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Particle collection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Exploring particle composition vs altitude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Evidence of stratospheric aerosol layer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Semester 2015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Material Selection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Candidate materials included duct tape, HVAC filter, filter paper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Duct tape - unpredictable in low temperatures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HVAC filter - difficult to analyze with SEM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Filter paper - low cost, easy to analyze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Semester 2015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600" y="1489825"/>
            <a:ext cx="2809699" cy="307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489825"/>
            <a:ext cx="2809699" cy="307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300" y="1489825"/>
            <a:ext cx="2748800" cy="30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Semester 2015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1784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Field Tests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Initially tested filter paper ascending Mt. Lemmon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No discernable difference of particle composition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309" y="1489825"/>
            <a:ext cx="3789416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Semester 2015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Higher metal content in lower altitude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Sulfur present in highest altitude suggests evidence of stratospheric aerosol layer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87900" y="360225"/>
            <a:ext cx="4990500" cy="63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Increment 1  (1,500-19,500ft)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875" y="995025"/>
            <a:ext cx="3293874" cy="2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l="1496" t="48622" r="86965" b="37702"/>
          <a:stretch/>
        </p:blipFill>
        <p:spPr>
          <a:xfrm>
            <a:off x="754875" y="3245125"/>
            <a:ext cx="3293875" cy="174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6337" y="995025"/>
            <a:ext cx="3293874" cy="2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6">
            <a:alphaModFix/>
          </a:blip>
          <a:srcRect l="1389" t="48813" r="86965" b="35610"/>
          <a:stretch/>
        </p:blipFill>
        <p:spPr>
          <a:xfrm>
            <a:off x="5006337" y="3245125"/>
            <a:ext cx="3293875" cy="17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Increment 4 (55,000-73,500ft)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75" y="1176462"/>
            <a:ext cx="3202374" cy="199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l="1601" t="49193" r="87181" b="37131"/>
          <a:stretch/>
        </p:blipFill>
        <p:spPr>
          <a:xfrm>
            <a:off x="739575" y="3203499"/>
            <a:ext cx="3202374" cy="176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25" y="1208800"/>
            <a:ext cx="3268225" cy="199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6">
            <a:alphaModFix/>
          </a:blip>
          <a:srcRect l="1496" t="49383" r="86858" b="33902"/>
          <a:stretch/>
        </p:blipFill>
        <p:spPr>
          <a:xfrm>
            <a:off x="4906525" y="3203500"/>
            <a:ext cx="3268224" cy="176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Spring Semester 2016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 Overview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Reproduce Fall Semester experiment using synthesized xerogel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283</Words>
  <Application>Microsoft Office PowerPoint</Application>
  <PresentationFormat>On-screen Show (16:9)</PresentationFormat>
  <Paragraphs>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Helvetica Neue</vt:lpstr>
      <vt:lpstr>Roboto Slab</vt:lpstr>
      <vt:lpstr>Noto Sans Symbols</vt:lpstr>
      <vt:lpstr>Roboto</vt:lpstr>
      <vt:lpstr>Arial</vt:lpstr>
      <vt:lpstr>marina</vt:lpstr>
      <vt:lpstr>Atmospheric Particle Collection and Characterization Using SEM and EDS Pima Community College -West Particles Team</vt:lpstr>
      <vt:lpstr>Fall Semester 2015</vt:lpstr>
      <vt:lpstr>Fall Semester 2015</vt:lpstr>
      <vt:lpstr>Fall Semester 2015</vt:lpstr>
      <vt:lpstr>Fall Semester 2015</vt:lpstr>
      <vt:lpstr>Fall Semester 2015</vt:lpstr>
      <vt:lpstr>Increment 1  (1,500-19,500ft)</vt:lpstr>
      <vt:lpstr>Increment 4 (55,000-73,500ft)</vt:lpstr>
      <vt:lpstr>Spring Semester 2016</vt:lpstr>
      <vt:lpstr>Spring Semester 2016</vt:lpstr>
      <vt:lpstr>Spring Semester 2016</vt:lpstr>
      <vt:lpstr>Spring Semester 2016</vt:lpstr>
      <vt:lpstr>Acknowledgements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Particle Collection and Characterization Using SEM and EDS Pima Community College -West Particles Team</dc:title>
  <dc:creator>pc1</dc:creator>
  <cp:lastModifiedBy>johnjlangenbach@email.arizona.edu</cp:lastModifiedBy>
  <cp:revision>2</cp:revision>
  <dcterms:modified xsi:type="dcterms:W3CDTF">2016-04-09T21:10:39Z</dcterms:modified>
</cp:coreProperties>
</file>